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6/4/2024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6/4/2024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6/4/2024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6/4/2024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6/4/2024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6/4/2024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6/4/2024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6/4/2024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6/4/2024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6/4/2024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6/4/2024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6/4/2024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6/4/2024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6/4/2024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6/4/2024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40332" y="-893458"/>
            <a:ext cx="10572000" cy="2971051"/>
          </a:xfrm>
        </p:spPr>
        <p:txBody>
          <a:bodyPr/>
          <a:lstStyle/>
          <a:p>
            <a:r>
              <a:rPr lang="de-CH"/>
              <a:t>Awareness-Konzept</a:t>
            </a:r>
            <a:br>
              <a:rPr lang="de-CH" dirty="0"/>
            </a:b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93475" y="5185052"/>
            <a:ext cx="10572000" cy="998033"/>
          </a:xfrm>
        </p:spPr>
        <p:txBody>
          <a:bodyPr>
            <a:normAutofit fontScale="25000" lnSpcReduction="20000"/>
          </a:bodyPr>
          <a:lstStyle/>
          <a:p>
            <a:pPr algn="r"/>
            <a:r>
              <a:rPr lang="de-CH" sz="4400" dirty="0"/>
              <a:t>Melde Dich bei der zuständigen Jugendarbeiterin oder beim zuständigen Jugendarbeiter, wenn:</a:t>
            </a:r>
          </a:p>
          <a:p>
            <a:pPr algn="r"/>
            <a:r>
              <a:rPr lang="de-CH" sz="4400" dirty="0"/>
              <a:t> </a:t>
            </a:r>
          </a:p>
          <a:p>
            <a:pPr lvl="0" algn="r"/>
            <a:r>
              <a:rPr lang="de-CH" sz="4400" dirty="0"/>
              <a:t>Du störendes Verhalten beobachtest</a:t>
            </a:r>
          </a:p>
          <a:p>
            <a:pPr lvl="0" algn="r"/>
            <a:r>
              <a:rPr lang="de-CH" sz="4400" dirty="0"/>
              <a:t>Du Dich unwohl fühlst</a:t>
            </a:r>
          </a:p>
          <a:p>
            <a:pPr lvl="0" algn="r"/>
            <a:r>
              <a:rPr lang="de-CH" sz="4400" dirty="0"/>
              <a:t>Du belästigst wirst </a:t>
            </a:r>
          </a:p>
          <a:p>
            <a:pPr lvl="0" algn="r"/>
            <a:r>
              <a:rPr lang="de-CH" sz="4400" dirty="0"/>
              <a:t>Du sonst Hilfe brauchst</a:t>
            </a:r>
          </a:p>
          <a:p>
            <a:pPr algn="r"/>
            <a:r>
              <a:rPr lang="de-CH" dirty="0"/>
              <a:t> </a:t>
            </a:r>
          </a:p>
          <a:p>
            <a:endParaRPr lang="de-CH" dirty="0"/>
          </a:p>
        </p:txBody>
      </p:sp>
      <p:sp>
        <p:nvSpPr>
          <p:cNvPr id="4" name="Rechteck 3"/>
          <p:cNvSpPr/>
          <p:nvPr/>
        </p:nvSpPr>
        <p:spPr>
          <a:xfrm>
            <a:off x="810001" y="1573633"/>
            <a:ext cx="11077199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de-CH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Wir tragen Sorge zueinander!</a:t>
            </a:r>
            <a:endParaRPr lang="de-CH" sz="12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de-CH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de-CH" sz="12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de-CH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Berührungen passen nur mit Zustimmung, nur ein "JA" ist ein "JA". Akzeptiere ein NEIN jederzeit.</a:t>
            </a:r>
            <a:endParaRPr lang="de-CH" sz="12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de-CH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de-CH" sz="12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de-CH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Wer sich sexistisch, rassistisch, homophob, behindertenfeindlich oder sonst wie menschenfeindlich zeigt, fliegt raus.</a:t>
            </a:r>
            <a:endParaRPr lang="de-CH" sz="12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de-CH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de-CH" sz="12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de-CH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Vermeide Annahmen über kulturellen Hintergrund, Geschlechtsidentität und sexuelle Präferenzen.</a:t>
            </a:r>
            <a:endParaRPr lang="de-CH" sz="12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de-CH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de-CH" sz="12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de-CH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Respektiere Deine und die persönlichen Grenzen anderer.</a:t>
            </a:r>
            <a:endParaRPr lang="de-CH" sz="1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810001" y="5294812"/>
            <a:ext cx="40145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"Ist Luisa hier?" dient als Code, um bei Belästigung, Bedrohung oder Angst vor Übergriffen ohne weitere Erklärung Hilfe zu erhalten.</a:t>
            </a:r>
          </a:p>
        </p:txBody>
      </p:sp>
    </p:spTree>
    <p:extLst>
      <p:ext uri="{BB962C8B-B14F-4D97-AF65-F5344CB8AC3E}">
        <p14:creationId xmlns:p14="http://schemas.microsoft.com/office/powerpoint/2010/main" val="11864699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itierfähig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TM03457503[[fn=Zitierfähig]]</Template>
  <TotalTime>0</TotalTime>
  <Words>124</Words>
  <Application>Microsoft Office PowerPoint</Application>
  <PresentationFormat>Breitbild</PresentationFormat>
  <Paragraphs>18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Wingdings 2</vt:lpstr>
      <vt:lpstr>Zitierfähig</vt:lpstr>
      <vt:lpstr>Awareness-Konzept </vt:lpstr>
    </vt:vector>
  </TitlesOfParts>
  <Company>Informatikzentrum Koeniz-Muri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Awereness-Konzept</dc:title>
  <dc:creator>Rösti Geraldine</dc:creator>
  <cp:lastModifiedBy>Rösti Geraldine</cp:lastModifiedBy>
  <cp:revision>4</cp:revision>
  <dcterms:created xsi:type="dcterms:W3CDTF">2022-11-24T13:31:29Z</dcterms:created>
  <dcterms:modified xsi:type="dcterms:W3CDTF">2024-06-04T04:48:01Z</dcterms:modified>
</cp:coreProperties>
</file>